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56" r:id="rId4"/>
    <p:sldId id="258" r:id="rId5"/>
    <p:sldId id="260" r:id="rId6"/>
    <p:sldId id="262" r:id="rId7"/>
    <p:sldId id="261" r:id="rId8"/>
    <p:sldId id="264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EBA9EE-8918-47E9-AA48-15C78CDF2AAB}" v="2" dt="2020-11-18T01:25:38.4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20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1FFB5-19C2-424C-AC24-D35EB827C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341C43-A6AA-4F11-BAD2-60B41E472F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5186A-3588-4F37-BB61-E31281974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1793C-0704-4A58-8B9A-EC361ED73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FB883-F5DB-41E1-AC0E-6C968D24B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29195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D4A2-051A-4B56-B8FD-B27BCEB2F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2CD81-A3A2-47B5-BDA3-D8BD10DE92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C08D1-ECD7-4D38-B4CB-CCEC87205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B0A34-1CD2-4BC5-BDA8-F65FED7DE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FD848-CE70-4D24-BE54-45D7E5616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02536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C6D4CF-3E17-45D4-87E0-4A25C07F4D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2519D-3E85-4D5F-8124-ED94EC268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4DE2-AE85-4609-B6E1-9EFA7213E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447A9-32D6-45E9-8B4F-ABC845368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402F3-696E-4B4A-BF61-234F8F47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788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C4878-8EDA-4C69-8FFB-C5490B5E5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8AAD8-6F56-4FD4-B1C0-CFF8B3DA0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4D882-6147-4291-887E-D0B96A77B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C261B-CFCB-4E2B-ABAE-80DF30F8F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CC996-7BDB-47AD-945F-39ACA5D3D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73077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44924-CADF-4311-A0A6-6D971F34B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F92AF-43C4-407E-8516-13546804F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B726C-429A-4F80-B263-5C8C44A83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931EB-724C-4212-9314-D78109350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6BE49-D8DC-41B9-B635-04779AFD0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1746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36ED5-31EF-4A90-87AA-80B5F1C36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C198E-233A-43EA-BF6B-8C4708A017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66DA30-60F3-48AC-8295-E1271494D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C63AC-FEA9-45B5-8A23-87711536E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DD44F-9665-49F3-9AD7-4D6A5A1A0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2C668B-CCD0-4766-B7BF-FFAABC69D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46719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87BAD-75CB-414D-8F58-4C8F8CD4F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88000-82A0-4F05-84AD-806DAB309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B329C6-AEFF-44F0-85D7-D6C067AD6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84C34D-496C-4729-A489-72A981433D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6223FF-F6A1-41E9-8A18-F1B622B148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4F5640-0D19-4AE1-B6EE-5792C3615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A92EE9-BDFB-4655-BAF6-05F0EAD38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F6EC06-B354-4B1E-9193-3836AE8D3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2008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CBC2C-3299-4682-B8D9-137E32C5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9937A-9DAD-4FC9-8B2B-E00EE0DC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5E0186-B096-4F6C-926E-5FBD249D5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2E0F95-11AD-4346-95F5-2324F7C05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38530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996E1A-B8A1-41AC-BD5A-888000E4F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C58B47-6173-4DA7-AE25-43DA317BE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E3639F-1D03-4BD3-A71D-6608C27DE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4875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16DE6-72CD-4CF9-BD4B-38C2EB113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6ED94-C76B-47E0-B3E7-799797B06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CBE932-561D-4FBA-90A4-BB92EDB6E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767429-AFDD-42D7-927D-22ACCC4CF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BD17D-441F-4119-8A39-3C19C671F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6A4C8C-FD07-4509-BF6A-7026072E0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2557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D5201-41A2-433F-99D7-E08040BA3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E74AF0-BA42-4CEF-ACB6-856ACAC6C2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ABC73F-A903-4EDF-A277-1A7140C03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1AC80-8413-4DA5-9753-61EB7796B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1D39DC-6FF3-4DE6-8773-DEA88FE69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EC5EC8-6F77-4236-AAF7-777A8A004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7474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9CD07D-86E8-47FF-B458-B3113EAB6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F68ECF-FF7A-4E10-9262-DD4712043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73A6A-1C89-4D59-9DBF-D1EE47253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67354-00CD-4C1B-9090-25372FB6000E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F3ACB-85C2-4FDA-8632-21BD559E16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A45D6-246F-42C1-9EB1-E5C8F00864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98074-44C2-437A-8A40-24D8FCFAE5C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899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93B35B1-73B3-4430-A3EC-44BC213460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6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860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973EF7-7E7E-44FD-B72C-1E7B7805B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895350"/>
            <a:ext cx="117729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018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eamless Abstract Vector Pattern Repeat Geometric Stock ...">
            <a:extLst>
              <a:ext uri="{FF2B5EF4-FFF2-40B4-BE49-F238E27FC236}">
                <a16:creationId xmlns:a16="http://schemas.microsoft.com/office/drawing/2014/main" id="{094F2B9E-6085-4FC8-AF4B-F64CD78AD4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6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1283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C17A95-AA22-4767-B392-C2CFA44821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25" r="17307"/>
          <a:stretch/>
        </p:blipFill>
        <p:spPr>
          <a:xfrm>
            <a:off x="0" y="2928513"/>
            <a:ext cx="6095999" cy="3909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63C5CD-D9F0-4AE1-B02A-80FA9CA49A62}"/>
              </a:ext>
            </a:extLst>
          </p:cNvPr>
          <p:cNvSpPr txBox="1"/>
          <p:nvPr/>
        </p:nvSpPr>
        <p:spPr>
          <a:xfrm>
            <a:off x="52135" y="1336137"/>
            <a:ext cx="8653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dirty="0"/>
              <a:t>Imagine a set of points on a plane, we need to create a nice triangular mesh out of these points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4B16F5-48F6-4B26-BCA7-72E64A8BEB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42" r="17886"/>
          <a:stretch/>
        </p:blipFill>
        <p:spPr>
          <a:xfrm>
            <a:off x="6095999" y="2928513"/>
            <a:ext cx="6096001" cy="392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293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39E990-C94E-4A6C-B7F3-B06CA9CCB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458" y="1912574"/>
            <a:ext cx="5455582" cy="495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18D7D1-023E-41CF-8B93-8A2AE80CB634}"/>
              </a:ext>
            </a:extLst>
          </p:cNvPr>
          <p:cNvSpPr txBox="1"/>
          <p:nvPr/>
        </p:nvSpPr>
        <p:spPr>
          <a:xfrm>
            <a:off x="0" y="1762262"/>
            <a:ext cx="60474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3600" dirty="0"/>
              <a:t>No vertex of a triangle can lie </a:t>
            </a:r>
          </a:p>
          <a:p>
            <a:r>
              <a:rPr lang="en-IE" sz="3600" dirty="0"/>
              <a:t>   inside the circumcircle of </a:t>
            </a:r>
          </a:p>
          <a:p>
            <a:r>
              <a:rPr lang="en-IE" sz="3600" dirty="0"/>
              <a:t>   another triangle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158FC0-5F98-45B8-8868-127308F1E05A}"/>
              </a:ext>
            </a:extLst>
          </p:cNvPr>
          <p:cNvSpPr txBox="1"/>
          <p:nvPr/>
        </p:nvSpPr>
        <p:spPr>
          <a:xfrm>
            <a:off x="-1" y="3516588"/>
            <a:ext cx="62658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3600" dirty="0"/>
              <a:t>The circumcircle of a triangle is</a:t>
            </a:r>
          </a:p>
          <a:p>
            <a:r>
              <a:rPr lang="en-IE" sz="3600" dirty="0"/>
              <a:t>   a circle passing through all its</a:t>
            </a:r>
          </a:p>
          <a:p>
            <a:r>
              <a:rPr lang="en-IE" sz="3600" dirty="0"/>
              <a:t>   </a:t>
            </a:r>
            <a:r>
              <a:rPr lang="en-IE" sz="3600" dirty="0" err="1"/>
              <a:t>verticies</a:t>
            </a:r>
            <a:endParaRPr lang="en-IE" sz="3600" dirty="0"/>
          </a:p>
        </p:txBody>
      </p:sp>
    </p:spTree>
    <p:extLst>
      <p:ext uri="{BB962C8B-B14F-4D97-AF65-F5344CB8AC3E}">
        <p14:creationId xmlns:p14="http://schemas.microsoft.com/office/powerpoint/2010/main" val="3149478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uilding, ball, water, standing&#10;&#10;Description automatically generated">
            <a:extLst>
              <a:ext uri="{FF2B5EF4-FFF2-40B4-BE49-F238E27FC236}">
                <a16:creationId xmlns:a16="http://schemas.microsoft.com/office/drawing/2014/main" id="{110B941C-06CC-48C3-91B7-F15EED6A6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000" y="2196974"/>
            <a:ext cx="5454000" cy="46610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602AA1-48BA-4927-9BD7-B3F88B630871}"/>
              </a:ext>
            </a:extLst>
          </p:cNvPr>
          <p:cNvSpPr txBox="1"/>
          <p:nvPr/>
        </p:nvSpPr>
        <p:spPr>
          <a:xfrm>
            <a:off x="0" y="1762262"/>
            <a:ext cx="67613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3600" dirty="0"/>
              <a:t>The first step is to find a </a:t>
            </a:r>
          </a:p>
          <a:p>
            <a:r>
              <a:rPr lang="en-IE" sz="3600" dirty="0"/>
              <a:t>   triangle that contains all our </a:t>
            </a:r>
          </a:p>
          <a:p>
            <a:r>
              <a:rPr lang="en-IE" sz="3600" dirty="0"/>
              <a:t>   points, this is the “super triangle”</a:t>
            </a:r>
          </a:p>
        </p:txBody>
      </p:sp>
    </p:spTree>
    <p:extLst>
      <p:ext uri="{BB962C8B-B14F-4D97-AF65-F5344CB8AC3E}">
        <p14:creationId xmlns:p14="http://schemas.microsoft.com/office/powerpoint/2010/main" val="1332774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09AD1177-4413-4A83-810E-E59430E0C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000" y="2131200"/>
            <a:ext cx="5454000" cy="472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1A4F72-23E6-455F-8179-25C063BE6A95}"/>
              </a:ext>
            </a:extLst>
          </p:cNvPr>
          <p:cNvSpPr txBox="1"/>
          <p:nvPr/>
        </p:nvSpPr>
        <p:spPr>
          <a:xfrm>
            <a:off x="0" y="1762262"/>
            <a:ext cx="655756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3600" dirty="0"/>
              <a:t>Select a point within the </a:t>
            </a:r>
          </a:p>
          <a:p>
            <a:r>
              <a:rPr lang="en-IE" sz="3600" dirty="0"/>
              <a:t>  circumcircle of the super triangle</a:t>
            </a:r>
          </a:p>
          <a:p>
            <a:endParaRPr lang="en-IE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/>
              <a:t>This will not be a Delaunay</a:t>
            </a:r>
          </a:p>
          <a:p>
            <a:r>
              <a:rPr lang="en-IE" sz="3600" dirty="0"/>
              <a:t>      triangle so we will be getting</a:t>
            </a:r>
          </a:p>
          <a:p>
            <a:r>
              <a:rPr lang="en-IE" sz="3600" dirty="0"/>
              <a:t>      rid of it at the end</a:t>
            </a:r>
          </a:p>
        </p:txBody>
      </p:sp>
    </p:spTree>
    <p:extLst>
      <p:ext uri="{BB962C8B-B14F-4D97-AF65-F5344CB8AC3E}">
        <p14:creationId xmlns:p14="http://schemas.microsoft.com/office/powerpoint/2010/main" val="3831618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520B88-70D3-4E52-9DAB-612C2F93D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000" y="2267357"/>
            <a:ext cx="5454000" cy="45906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52B22E-AFA9-44D6-A617-85CB4FBA81FB}"/>
              </a:ext>
            </a:extLst>
          </p:cNvPr>
          <p:cNvSpPr txBox="1"/>
          <p:nvPr/>
        </p:nvSpPr>
        <p:spPr>
          <a:xfrm>
            <a:off x="0" y="1762262"/>
            <a:ext cx="67354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3600" dirty="0"/>
              <a:t>Connect the edges of our triangle</a:t>
            </a:r>
          </a:p>
          <a:p>
            <a:r>
              <a:rPr lang="en-IE" sz="3600" dirty="0"/>
              <a:t>   to the point to make a new set</a:t>
            </a:r>
          </a:p>
          <a:p>
            <a:r>
              <a:rPr lang="en-IE" sz="3600" dirty="0"/>
              <a:t>   of triangles</a:t>
            </a:r>
          </a:p>
        </p:txBody>
      </p:sp>
    </p:spTree>
    <p:extLst>
      <p:ext uri="{BB962C8B-B14F-4D97-AF65-F5344CB8AC3E}">
        <p14:creationId xmlns:p14="http://schemas.microsoft.com/office/powerpoint/2010/main" val="2109540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430AFF-79B9-4B50-834D-9871B943C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000" y="2183143"/>
            <a:ext cx="5454000" cy="46748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4DAB21-4984-4743-86CB-924F3293270A}"/>
              </a:ext>
            </a:extLst>
          </p:cNvPr>
          <p:cNvSpPr txBox="1"/>
          <p:nvPr/>
        </p:nvSpPr>
        <p:spPr>
          <a:xfrm>
            <a:off x="0" y="1762262"/>
            <a:ext cx="6223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3600" dirty="0"/>
              <a:t>Do this for all remaining points</a:t>
            </a:r>
          </a:p>
        </p:txBody>
      </p:sp>
    </p:spTree>
    <p:extLst>
      <p:ext uri="{BB962C8B-B14F-4D97-AF65-F5344CB8AC3E}">
        <p14:creationId xmlns:p14="http://schemas.microsoft.com/office/powerpoint/2010/main" val="261620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2D1B8B-D1D9-4BF4-8C78-B812DF7A2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000" y="1093933"/>
            <a:ext cx="5454000" cy="57640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A28A2E-A273-4689-BFB8-B9F176E59B51}"/>
              </a:ext>
            </a:extLst>
          </p:cNvPr>
          <p:cNvSpPr txBox="1"/>
          <p:nvPr/>
        </p:nvSpPr>
        <p:spPr>
          <a:xfrm>
            <a:off x="0" y="1762262"/>
            <a:ext cx="6250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3600" dirty="0"/>
              <a:t>Remove super triangle vertices</a:t>
            </a:r>
          </a:p>
        </p:txBody>
      </p:sp>
    </p:spTree>
    <p:extLst>
      <p:ext uri="{BB962C8B-B14F-4D97-AF65-F5344CB8AC3E}">
        <p14:creationId xmlns:p14="http://schemas.microsoft.com/office/powerpoint/2010/main" val="1885112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133</Words>
  <Application>Microsoft Office PowerPoint</Application>
  <PresentationFormat>Widescreen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</dc:creator>
  <cp:lastModifiedBy>Andrew</cp:lastModifiedBy>
  <cp:revision>6</cp:revision>
  <dcterms:created xsi:type="dcterms:W3CDTF">2020-11-17T22:45:40Z</dcterms:created>
  <dcterms:modified xsi:type="dcterms:W3CDTF">2020-11-24T22:01:25Z</dcterms:modified>
</cp:coreProperties>
</file>

<file path=docProps/thumbnail.jpeg>
</file>